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788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8B4FA-0682-46D0-96D6-FC7C78CB1339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388D6-C294-40F0-A5A1-9638BF0FDD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84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de praktijk wordt er vaak ook voor gekozen om het gezonde lichaamsdeel te masseren om het accent te verleggen van het zieke naar het gezonde,</a:t>
            </a:r>
            <a:r>
              <a:rPr lang="nl-NL" baseline="0" dirty="0" smtClean="0"/>
              <a:t> van lijden naar welbevinden.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388D6-C294-40F0-A5A1-9638BF0FDD2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42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Boek</a:t>
            </a:r>
            <a:r>
              <a:rPr lang="nl-NL" baseline="0" dirty="0" smtClean="0"/>
              <a:t> Inleiding complementaire zorg pagina 265 instructieplan hand- en voetmassage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388D6-C294-40F0-A5A1-9638BF0FDD2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41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massage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Als complementaire zorginterventie</a:t>
            </a:r>
            <a:endParaRPr lang="nl-NL" dirty="0"/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08" y="1920242"/>
            <a:ext cx="4986127" cy="3187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Definitie massage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Definitie van massage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(Inleiding complementaire zorg, 2017):</a:t>
            </a:r>
          </a:p>
          <a:p>
            <a:pPr marL="0" indent="0">
              <a:buNone/>
            </a:pPr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‘Massage is stimuleren van de huid en onderliggende weefsels met verschillende mate van manuele druk ter bevordering van pijnverlichting, ontspanning en/ of circulatie</a:t>
            </a:r>
            <a:r>
              <a:rPr lang="nl-NL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.’</a:t>
            </a: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Delen van het lichaam die in de zorg goed gemasseerd kunnen worden zijn: </a:t>
            </a:r>
            <a:b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Handen, voeten, rug, nek, schouders en gezicht.</a:t>
            </a:r>
          </a:p>
          <a:p>
            <a:pPr marL="0" indent="0">
              <a:buNone/>
            </a:pP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Echter </a:t>
            </a:r>
            <a:r>
              <a:rPr lang="nl-NL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afhankelijk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 van: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Klachten van de zorgvrager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Fysieke mogelijkheden van de zorgvrager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Voorkeuren van de zorgvrager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9967" y="3733255"/>
            <a:ext cx="3121131" cy="1988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492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Werking van massage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endParaRPr lang="nl-NL" b="1" dirty="0" smtClean="0"/>
          </a:p>
          <a:p>
            <a:pPr marL="0" indent="0" fontAlgn="base">
              <a:buNone/>
            </a:pPr>
            <a:r>
              <a:rPr lang="nl-NL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Positieve </a:t>
            </a:r>
            <a:r>
              <a:rPr lang="nl-NL" sz="1900" b="1" dirty="0">
                <a:latin typeface="Calibri" panose="020F0502020204030204" pitchFamily="34" charset="0"/>
                <a:cs typeface="Calibri" panose="020F0502020204030204" pitchFamily="34" charset="0"/>
              </a:rPr>
              <a:t>effecten van een massage</a:t>
            </a:r>
            <a:r>
              <a:rPr lang="nl-NL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nl-NL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nl-NL" sz="1900" dirty="0">
                <a:latin typeface="Calibri" panose="020F0502020204030204" pitchFamily="34" charset="0"/>
                <a:cs typeface="Calibri" panose="020F0502020204030204" pitchFamily="34" charset="0"/>
              </a:rPr>
              <a:t>Vermindert stresssymptomen en vermoeidheid</a:t>
            </a:r>
          </a:p>
          <a:p>
            <a:pPr fontAlgn="base"/>
            <a:r>
              <a:rPr lang="nl-NL" sz="1900" dirty="0">
                <a:latin typeface="Calibri" panose="020F0502020204030204" pitchFamily="34" charset="0"/>
                <a:cs typeface="Calibri" panose="020F0502020204030204" pitchFamily="34" charset="0"/>
              </a:rPr>
              <a:t>Vermindert </a:t>
            </a: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spierspanning en pijnklachten </a:t>
            </a:r>
          </a:p>
          <a:p>
            <a:pPr fontAlgn="base"/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Laat </a:t>
            </a:r>
            <a:r>
              <a:rPr lang="nl-NL" sz="1900" dirty="0">
                <a:latin typeface="Calibri" panose="020F0502020204030204" pitchFamily="34" charset="0"/>
                <a:cs typeface="Calibri" panose="020F0502020204030204" pitchFamily="34" charset="0"/>
              </a:rPr>
              <a:t>je er beter uitzien door een beter doorbloeding van de huid</a:t>
            </a:r>
          </a:p>
          <a:p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Het verbetert </a:t>
            </a:r>
            <a:r>
              <a:rPr lang="nl-NL" sz="1900" dirty="0">
                <a:latin typeface="Calibri" panose="020F0502020204030204" pitchFamily="34" charset="0"/>
                <a:cs typeface="Calibri" panose="020F0502020204030204" pitchFamily="34" charset="0"/>
              </a:rPr>
              <a:t>de bloedsomloop en stofwisselingsprocessen in je </a:t>
            </a: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lichaam</a:t>
            </a:r>
          </a:p>
          <a:p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Vooral bij verdriet, eenzaamheid en angst kan een zorgzame aanraking vaak meer betekenen dan woorden van troost</a:t>
            </a:r>
          </a:p>
          <a:p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Het draagt bij aan de ‘menselijke component’: de zorgvrager laten voelen werkelijke aanwezig te zijn en aandacht te hebben voor zijn behoeften</a:t>
            </a:r>
            <a:endParaRPr lang="nl-NL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60" y="1828800"/>
            <a:ext cx="2384379" cy="238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0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Voordat massage kan worden toegepast, dien je te </a:t>
            </a:r>
            <a:r>
              <a:rPr lang="nl-NL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observeren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 op de volgende punten:</a:t>
            </a:r>
          </a:p>
          <a:p>
            <a:pPr marL="0" indent="0">
              <a:buNone/>
            </a:pP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Wat is de algemene indruk van de zorgvrager, en van het te masseren gebied?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Is de zorgvrager gewend aan massage en aanraking (cultuur, opvoeding)?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Kan de zorgvrager een tijdje stilliggen (bij </a:t>
            </a:r>
            <a:r>
              <a:rPr lang="nl-N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rugmassage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) ? 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Heeft de zorgvrager contactlenzen (bij </a:t>
            </a:r>
            <a:r>
              <a:rPr lang="nl-N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gezichtmassage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Is de vitaliteit voldoende van de zorgvrager (energie)?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Welk lichaamsdeel kan worden gemasseerd (gezonde of aangedane lichaamsdeel)?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990" y="2669227"/>
            <a:ext cx="3001080" cy="300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415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Contra indicaties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2" y="2100263"/>
            <a:ext cx="11029615" cy="4529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Geen algemene regel: individuele beoordeling samen met behandelend arts.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Algemene contra-indicaties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Zorgvrager vindt aanraking niet prettig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Koorts (temperatuur boven de 38,5 °C)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Algehele malaise, extreme vermoeidheid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Besmettelijke aandoening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risico op kruisbesmetting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Extreme angst of onrust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Zorgvragers die snel blauwe plekken krijgen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Situaties waarbij zorgvrager moeilijk grenzen kan aangeven (bijv. psychose)</a:t>
            </a:r>
          </a:p>
          <a:p>
            <a:pPr marL="0" indent="0">
              <a:buNone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Hoe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slechter de gezondheidstoestand van een zorgvrager, hoe zachter en oppervlakkiger de massage of zelfs geen toepassing van massage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nl-NL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894" y="2546878"/>
            <a:ext cx="3490913" cy="2321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740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Starten met de massage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Instrueer de zorgvrager over de massage, de mogelijke effecten en de tijdsduur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Zorg dat de zorgvrager in de gewenste houding zit of ligt en dek lichaamsdelen af die niet gemasseerd worden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Zorg dat het lichaamsdeel dat gemasseerd wordt ontspannen ligt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Observeer de zorgvrager en vraag/ kijk naar mogelijke contra-indicaties (litteken, verdikking, verkleuringen, temperatuur, beschadigingen van de huid e.d.)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Zorg zelf voor warme handen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Ben als zorgverlener bedacht op een emotionele ontlading bij de zorgvrager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63000" y="4548188"/>
            <a:ext cx="2695575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280940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41</TotalTime>
  <Words>344</Words>
  <Application>Microsoft Office PowerPoint</Application>
  <PresentationFormat>Breedbeeld</PresentationFormat>
  <Paragraphs>52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Gill Sans MT</vt:lpstr>
      <vt:lpstr>Wingdings</vt:lpstr>
      <vt:lpstr>Wingdings 2</vt:lpstr>
      <vt:lpstr>Dividend</vt:lpstr>
      <vt:lpstr>massage</vt:lpstr>
      <vt:lpstr>Definitie massage</vt:lpstr>
      <vt:lpstr>Werking van massage</vt:lpstr>
      <vt:lpstr>aandachtspunten</vt:lpstr>
      <vt:lpstr>Contra indicaties</vt:lpstr>
      <vt:lpstr>Starten met de massage</vt:lpstr>
    </vt:vector>
  </TitlesOfParts>
  <Company>Leeuwenborgh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massage</dc:title>
  <dc:creator>L.A.L. (Lian) Kleuters</dc:creator>
  <cp:lastModifiedBy>L.A.L. (Lian) Kleuters</cp:lastModifiedBy>
  <cp:revision>5</cp:revision>
  <dcterms:created xsi:type="dcterms:W3CDTF">2018-03-28T12:06:50Z</dcterms:created>
  <dcterms:modified xsi:type="dcterms:W3CDTF">2018-03-28T12:48:10Z</dcterms:modified>
</cp:coreProperties>
</file>