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B454-B07A-4955-89EB-6E93EDFBFF4D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154B9-5685-4113-AD5B-D97567EC4B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45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https://aromalifestyle.nl/aromatherapie-kennis/gebruik-etherische-olie/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154B9-5685-4113-AD5B-D97567EC4B9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74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aromazorg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gebruik van etherische oliën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beeldingsresultaat voor aromathera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27" y="1216374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3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Aromatherapie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1979192"/>
            <a:ext cx="11029615" cy="4043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Aroma =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geur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Bij aromatherapie/ - zorg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worden 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etherische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oliën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ingezet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met verschillende doelen: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 een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gevoel van welzijn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verhogen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Sommige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etherische oliën werken kalmerend, andere oppeppend.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Om onze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gezondheid te verbeteren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Etherische oliën hebben invloed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onze immuniteit, huid en circulatie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ziekten te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behandelen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Bepaalde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etherische oliën hebben een helend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karakter.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extra aandacht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te geven, te verwennen en/ of bepaalde gevoelens 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emoties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 te roepen met geuren die iemand fijn vindt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77" y="3159034"/>
            <a:ext cx="3004457" cy="300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855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Etherische oliën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1474" y="2180496"/>
            <a:ext cx="8151221" cy="41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405661"/>
            <a:ext cx="11029615" cy="3678303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Etherische (of essentiële)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 oliën zijn de aromatische vloeistoffen die gewonnen worden uit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bloemen, bomen, wortelen, struiken en zaden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 Intensief proces, hierdoor kostbaar.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Etherische oliën zijn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herstellend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beschermend, rustgevend en regenererend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Ze kunnen direct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door de huid worden opgenomen en zorgen ze voor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onmiddellijke reactie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daar waar het is aangebracht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Ze zijn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antibacterieel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antischimmel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en ontstekingsremmend.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7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gebruik etherische oliën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Etherische olie kan op de volgende manieren gebruikt worden: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inhaleren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Diffusie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Luchtbevochtiger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Verdampen/stomen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Plaatselijk gebruik op het lichaam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Massage (vaak gemengd met basisolie)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Toevoegen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aan het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badwater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Parfum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935" y="2949824"/>
            <a:ext cx="5250630" cy="35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geuranamnese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3" y="2028096"/>
            <a:ext cx="11029615" cy="3678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geuren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vind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je zelf lekker en beslist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lekker?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roepen deze geuren bij je op?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(Gedachten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gevoel, emotie, associatie,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dromen - zowel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positief als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negatief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Neem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2 aan 2 een korte geuranamnese bij elkaar af en noteer jullie antwoorden.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6982" y="1192208"/>
            <a:ext cx="3409436" cy="1671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736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Geuren kunnen: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Opwekkend voor je werken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Helpen bij slapeloosheid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 concentratie bevorderen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Associaties geven, prettig of minder prettig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Ontspanning geven, stress verminderen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Psychische ondersteuning geven bij depressie, angst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Kramp opheffen, weldadig zijn voor luchtwegen, spieren en gewrichten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“vieze” geuren verdrijven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4290" y="1967346"/>
            <a:ext cx="3372227" cy="476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14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geuren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03431"/>
          </a:xfrm>
        </p:spPr>
        <p:txBody>
          <a:bodyPr>
            <a:normAutofit/>
          </a:bodyPr>
          <a:lstStyle/>
          <a:p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Roos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armoniserend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verzachtend bij irritaties en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verdriet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Dennengeur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Verdiept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ademhaling, zuiverende en verruimende sfeer in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huis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Sinaasappel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Vrolijkt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op, zonnig,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fris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Engelwortel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Helpt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bij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hoofdpijn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nl-NL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Ylang-ylang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Zoet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exotisch, helpt bij loslaten spanning en stress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5" y="2633626"/>
            <a:ext cx="2452254" cy="24522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11" y="4072438"/>
            <a:ext cx="1814946" cy="181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91" y="4979911"/>
            <a:ext cx="3492950" cy="139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78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Aromazorg in de praktijk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3304" y="2367925"/>
            <a:ext cx="9117503" cy="330344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Aromazorg kan worden toegepast bij zorgvragers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die hier voor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staan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Oudere zorgvragers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Zorgvragers met dementie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(vorm van contact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maken)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Zorgvragers die palliatieve zorg krijgen</a:t>
            </a:r>
          </a:p>
          <a:p>
            <a:pPr marL="324000" lvl="1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Etherische oliën/ geuren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kunnen ook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wond-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uitscheidingsgeuren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wegnemen.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Aanvullende zorg, kan andere geneeswijzen 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ondersteunen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Vervangt geen bezoek aan een arts!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12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76" y="2964016"/>
            <a:ext cx="4137501" cy="234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253" y="2295123"/>
            <a:ext cx="11029615" cy="367830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Werk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 verschillende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etherische oliën - voor in je eigen BPV -  uit waarbij je beschrijft: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Op welke wijze de etherische olie toegepast kan worden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De werking van de etherische olie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(Contra-) indicaties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Maak van deze 8 etherische oliën een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creatief overzicht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in je eigen BPV, dit mag digitaal of op papier.</a:t>
            </a:r>
          </a:p>
        </p:txBody>
      </p:sp>
    </p:spTree>
    <p:extLst>
      <p:ext uri="{BB962C8B-B14F-4D97-AF65-F5344CB8AC3E}">
        <p14:creationId xmlns:p14="http://schemas.microsoft.com/office/powerpoint/2010/main" val="14680285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58</TotalTime>
  <Words>240</Words>
  <Application>Microsoft Office PowerPoint</Application>
  <PresentationFormat>Breedbeeld</PresentationFormat>
  <Paragraphs>66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Wingdings</vt:lpstr>
      <vt:lpstr>Wingdings 2</vt:lpstr>
      <vt:lpstr>Dividend</vt:lpstr>
      <vt:lpstr>aromazorg</vt:lpstr>
      <vt:lpstr>Aromatherapie</vt:lpstr>
      <vt:lpstr>Etherische oliën</vt:lpstr>
      <vt:lpstr>  gebruik etherische oliën</vt:lpstr>
      <vt:lpstr>geuranamnese</vt:lpstr>
      <vt:lpstr>Geuren kunnen:</vt:lpstr>
      <vt:lpstr>Voorbeelden geuren</vt:lpstr>
      <vt:lpstr>Aromazorg in de praktijk</vt:lpstr>
      <vt:lpstr>Opdracht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Aromatherapie</dc:title>
  <dc:creator>L.A.L. (Lian) Kleuters</dc:creator>
  <cp:lastModifiedBy>L.A.L. (Lian) Kleuters</cp:lastModifiedBy>
  <cp:revision>9</cp:revision>
  <dcterms:created xsi:type="dcterms:W3CDTF">2018-03-22T10:58:10Z</dcterms:created>
  <dcterms:modified xsi:type="dcterms:W3CDTF">2018-03-23T09:05:07Z</dcterms:modified>
</cp:coreProperties>
</file>