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796" autoAdjust="0"/>
  </p:normalViewPr>
  <p:slideViewPr>
    <p:cSldViewPr snapToGrid="0">
      <p:cViewPr varScale="1">
        <p:scale>
          <a:sx n="69" d="100"/>
          <a:sy n="69" d="100"/>
        </p:scale>
        <p:origin x="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Muziektherapie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muziektherapie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262" y="2146346"/>
            <a:ext cx="5607222" cy="31702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14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Invloed van muziek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2005417"/>
            <a:ext cx="11029615" cy="3678303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Muziek heeft invloed op </a:t>
            </a:r>
            <a:r>
              <a:rPr lang="nl-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lichamelijk, emotioneel en spiritueel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gebied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nl-N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Het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beïnvloedt de spierspanning, ademhaling, bloeddruk en polsslag. Daardoor kan muziek zowel lichamelijk </a:t>
            </a:r>
            <a:r>
              <a:rPr lang="nl-N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ontspannend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als </a:t>
            </a:r>
            <a:r>
              <a:rPr lang="nl-N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activerend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werken.</a:t>
            </a: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Het geeft toegang tot het </a:t>
            </a:r>
            <a:r>
              <a:rPr lang="nl-N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gevoelsleven </a:t>
            </a:r>
            <a:r>
              <a:rPr lang="nl-N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de </a:t>
            </a:r>
            <a:r>
              <a:rPr lang="nl-N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gedachtewereld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. Muziek helpt bijvoorbeeld emoties te (h)erkennen en te uiten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nl-N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Het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heeft meestal een duidelijk </a:t>
            </a:r>
            <a:r>
              <a:rPr lang="nl-N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herkenbare structuur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. Hierdoor kan muziek houvast bieden </a:t>
            </a:r>
            <a:b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en een rustpunt voor de luisteraar 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zijn.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443" y="4402199"/>
            <a:ext cx="2083255" cy="171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02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luisteren naar muziek?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5705307" y="2424249"/>
            <a:ext cx="5905500" cy="3924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680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Luisteren naar muziek is een vorm van </a:t>
            </a:r>
            <a:r>
              <a:rPr lang="nl-NL" dirty="0" smtClean="0"/>
              <a:t>een </a:t>
            </a:r>
            <a:r>
              <a:rPr lang="nl-N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complementaire zorginterventie </a:t>
            </a:r>
            <a:r>
              <a:rPr lang="nl-NL" dirty="0" smtClean="0"/>
              <a:t>bij:</a:t>
            </a:r>
          </a:p>
          <a:p>
            <a:r>
              <a:rPr lang="nl-NL" dirty="0" smtClean="0"/>
              <a:t>pijn</a:t>
            </a:r>
            <a:endParaRPr lang="nl-NL" dirty="0"/>
          </a:p>
          <a:p>
            <a:r>
              <a:rPr lang="nl-NL" dirty="0"/>
              <a:t>misselijkheid en braken als gevolg van chemotherapie</a:t>
            </a:r>
          </a:p>
          <a:p>
            <a:r>
              <a:rPr lang="nl-NL" dirty="0"/>
              <a:t>slaapproblemen</a:t>
            </a:r>
          </a:p>
          <a:p>
            <a:r>
              <a:rPr lang="nl-NL" dirty="0"/>
              <a:t>benauwdheid</a:t>
            </a:r>
          </a:p>
          <a:p>
            <a:r>
              <a:rPr lang="nl-NL" dirty="0"/>
              <a:t>stress</a:t>
            </a:r>
          </a:p>
          <a:p>
            <a:r>
              <a:rPr lang="nl-NL" dirty="0"/>
              <a:t>emotionele labiliteit</a:t>
            </a:r>
          </a:p>
          <a:p>
            <a:r>
              <a:rPr lang="nl-NL" dirty="0"/>
              <a:t>angst</a:t>
            </a:r>
          </a:p>
          <a:p>
            <a:r>
              <a:rPr lang="nl-NL" dirty="0"/>
              <a:t>somberheid</a:t>
            </a:r>
          </a:p>
          <a:p>
            <a:r>
              <a:rPr lang="nl-NL" dirty="0"/>
              <a:t>behoefte aan ondersteunen van de spirituele of religieuze beleving</a:t>
            </a:r>
          </a:p>
          <a:p>
            <a:r>
              <a:rPr lang="nl-NL" dirty="0" smtClean="0"/>
              <a:t>verwerkingsproblematiek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489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zet je muziektherapie niet 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2468880"/>
            <a:ext cx="11029615" cy="40561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een aantal gevallen is muziek </a:t>
            </a:r>
            <a:r>
              <a:rPr lang="nl-NL" sz="1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niet</a:t>
            </a:r>
            <a:r>
              <a:rPr lang="nl-NL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 juiste zorginterventie:</a:t>
            </a:r>
          </a:p>
          <a:p>
            <a:pPr lvl="1"/>
            <a:r>
              <a:rPr lang="nl-NL" sz="1900" dirty="0">
                <a:latin typeface="Calibri" panose="020F0502020204030204" pitchFamily="34" charset="0"/>
                <a:cs typeface="Calibri" panose="020F0502020204030204" pitchFamily="34" charset="0"/>
              </a:rPr>
              <a:t>Spreekt niet iedereen aan</a:t>
            </a:r>
          </a:p>
          <a:p>
            <a:pPr lvl="1"/>
            <a:r>
              <a:rPr lang="nl-NL" sz="1900" dirty="0">
                <a:latin typeface="Calibri" panose="020F0502020204030204" pitchFamily="34" charset="0"/>
                <a:cs typeface="Calibri" panose="020F0502020204030204" pitchFamily="34" charset="0"/>
              </a:rPr>
              <a:t>Kan averechts effect hebben (mede ook door verkeerde muzieksoort, muziek te hard/ zacht, te weinig rust)</a:t>
            </a:r>
          </a:p>
          <a:p>
            <a:pPr marL="0" indent="0">
              <a:buNone/>
            </a:pPr>
            <a:endParaRPr lang="nl-NL" sz="1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Contra-indicaties</a:t>
            </a:r>
            <a:r>
              <a:rPr lang="nl-NL" sz="1900" dirty="0">
                <a:latin typeface="Calibri" panose="020F0502020204030204" pitchFamily="34" charset="0"/>
                <a:cs typeface="Calibri" panose="020F0502020204030204" pitchFamily="34" charset="0"/>
              </a:rPr>
              <a:t> voor muziektherapie</a:t>
            </a:r>
            <a:r>
              <a:rPr lang="nl-NL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nl-NL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Negatieve of traumatische ervaringen met muziek</a:t>
            </a:r>
          </a:p>
          <a:p>
            <a:pPr lvl="1"/>
            <a:r>
              <a:rPr lang="nl-NL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(Zeer) slecht gehoor</a:t>
            </a:r>
          </a:p>
          <a:p>
            <a:pPr lvl="1"/>
            <a:r>
              <a:rPr lang="nl-NL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Overgevoeligheid voor geluid</a:t>
            </a:r>
          </a:p>
          <a:p>
            <a:pPr lvl="1"/>
            <a:r>
              <a:rPr lang="nl-NL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Psychiatrische </a:t>
            </a:r>
            <a:r>
              <a:rPr lang="nl-NL" sz="1900" dirty="0">
                <a:latin typeface="Calibri" panose="020F0502020204030204" pitchFamily="34" charset="0"/>
                <a:cs typeface="Calibri" panose="020F0502020204030204" pitchFamily="34" charset="0"/>
              </a:rPr>
              <a:t>problematiek waarbij wanen en hallucinaties optreden</a:t>
            </a:r>
          </a:p>
          <a:p>
            <a:pPr lvl="1"/>
            <a:r>
              <a:rPr lang="nl-NL" sz="19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nl-NL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elier</a:t>
            </a:r>
            <a:endParaRPr lang="nl-NL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NL" dirty="0" smtClean="0"/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87517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Muziek actief aanbieden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67497" y="2180496"/>
            <a:ext cx="7143311" cy="367830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Muziek kan </a:t>
            </a:r>
            <a:r>
              <a:rPr lang="nl-N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actie</a:t>
            </a:r>
            <a:r>
              <a:rPr lang="nl-NL" dirty="0" smtClean="0"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 aangeboden worden door:</a:t>
            </a:r>
          </a:p>
          <a:p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Samen muziek te maken met (eenvoudige) muziekinstrumenten</a:t>
            </a:r>
          </a:p>
          <a:p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Liedjes te zingen en/ of te neuriën</a:t>
            </a:r>
          </a:p>
          <a:p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(samen) te bewegen op muziek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(ook bij de ADL)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Let altijd goed op je eigen </a:t>
            </a:r>
            <a:r>
              <a:rPr lang="nl-N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stemgeluid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: pas je toon aan op de boodschap </a:t>
            </a:r>
          </a:p>
          <a:p>
            <a:pPr marL="0" indent="0">
              <a:buNone/>
            </a:pP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die je wilt uitzenden naar de zorgvrager.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31" y="2546017"/>
            <a:ext cx="4020366" cy="33127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0712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Casus muziektherapie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694781"/>
              </p:ext>
            </p:extLst>
          </p:nvPr>
        </p:nvGraphicFramePr>
        <p:xfrm>
          <a:off x="581192" y="2507673"/>
          <a:ext cx="11029950" cy="3297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0560">
                  <a:extLst>
                    <a:ext uri="{9D8B030D-6E8A-4147-A177-3AD203B41FA5}">
                      <a16:colId xmlns:a16="http://schemas.microsoft.com/office/drawing/2014/main" val="1823804688"/>
                    </a:ext>
                  </a:extLst>
                </a:gridCol>
                <a:gridCol w="5459390">
                  <a:extLst>
                    <a:ext uri="{9D8B030D-6E8A-4147-A177-3AD203B41FA5}">
                      <a16:colId xmlns:a16="http://schemas.microsoft.com/office/drawing/2014/main" val="233058209"/>
                    </a:ext>
                  </a:extLst>
                </a:gridCol>
              </a:tblGrid>
              <a:tr h="641259">
                <a:tc>
                  <a:txBody>
                    <a:bodyPr/>
                    <a:lstStyle/>
                    <a:p>
                      <a:r>
                        <a:rPr lang="nl-NL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Situatie</a:t>
                      </a:r>
                      <a:endParaRPr lang="nl-NL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Acties</a:t>
                      </a:r>
                      <a:r>
                        <a:rPr lang="nl-NL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Verzorgende-IG/ muziektherapeut</a:t>
                      </a:r>
                    </a:p>
                    <a:p>
                      <a:endParaRPr lang="nl-NL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795390"/>
                  </a:ext>
                </a:extLst>
              </a:tr>
              <a:tr h="1465734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Tussen 16 – 17uur roept mevr. constant en is niet te corrigeren. Zij is op dat tijdstip</a:t>
                      </a:r>
                      <a:r>
                        <a:rPr lang="nl-NL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op haar kamer.</a:t>
                      </a:r>
                      <a:endParaRPr lang="nl-N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 Verzorgende-IG</a:t>
                      </a:r>
                      <a:r>
                        <a:rPr lang="nl-NL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kijkt of het opzetten van muziek mevr. helpt tegen haar angst om alleen te zijn. Met familie en/ of de muziektherapeut wordt gekeken welke muziek mevr. aanspreekt en of dit effect heeft. </a:t>
                      </a:r>
                    </a:p>
                    <a:p>
                      <a:endParaRPr lang="nl-N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431541"/>
                  </a:ext>
                </a:extLst>
              </a:tr>
              <a:tr h="1190909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Tijdens de ADL is dhr. erg gespannen en het is bijna niet mogelijk hem aan te wassen</a:t>
                      </a:r>
                      <a:r>
                        <a:rPr lang="nl-NL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aan te kleden. Dhr. begrijpt weinig van gesproken taal. </a:t>
                      </a:r>
                      <a:endParaRPr lang="nl-N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Het maken van een praatje is niet mogelijk om afleiding te bieden aan dhr. </a:t>
                      </a:r>
                    </a:p>
                    <a:p>
                      <a:r>
                        <a:rPr lang="nl-N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lang="nl-NL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Verzorgende-IG probeert dhr. met zang te bereiken en neuriet rustige liedjes tijdens de ADL.</a:t>
                      </a:r>
                      <a:endParaRPr lang="nl-N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047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86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71</TotalTime>
  <Words>375</Words>
  <Application>Microsoft Office PowerPoint</Application>
  <PresentationFormat>Breedbeeld</PresentationFormat>
  <Paragraphs>46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Wingdings 2</vt:lpstr>
      <vt:lpstr>Dividend</vt:lpstr>
      <vt:lpstr>Muziektherapie</vt:lpstr>
      <vt:lpstr>Invloed van muziek</vt:lpstr>
      <vt:lpstr>Wanneer luisteren naar muziek?</vt:lpstr>
      <vt:lpstr>Wanneer zet je muziektherapie niet in</vt:lpstr>
      <vt:lpstr>Muziek actief aanbieden</vt:lpstr>
      <vt:lpstr>Casus muziektherapie</vt:lpstr>
    </vt:vector>
  </TitlesOfParts>
  <Company>Leeuwenborgh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Muziektherapie</dc:title>
  <dc:creator>L.A.L. (Lian) Kleuters</dc:creator>
  <cp:lastModifiedBy>L.A.L. (Lian) Kleuters</cp:lastModifiedBy>
  <cp:revision>6</cp:revision>
  <dcterms:created xsi:type="dcterms:W3CDTF">2018-04-03T10:37:43Z</dcterms:created>
  <dcterms:modified xsi:type="dcterms:W3CDTF">2018-04-04T12:50:19Z</dcterms:modified>
</cp:coreProperties>
</file>